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>
        <p:scale>
          <a:sx n="75" d="100"/>
          <a:sy n="75" d="100"/>
        </p:scale>
        <p:origin x="98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FB9121-1DF8-C242-AC36-E05D843714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3D5491-8621-A747-AB72-24D9157187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D39CD6-0E0E-1342-AFD7-C8E474793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681FBD-AE1C-794C-AE18-5550F7D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BC139C-E539-5D4E-A193-AD9FCAF3E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73309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56425-2E2F-B744-B33D-C6796957F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DF9D26F-876F-3D45-A88D-81AEE3B2B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798864-CF89-FF47-815C-F0882EEAA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C582A3-D8BF-6348-A878-5B5E41AB2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60AA6B-D7FE-8A43-869A-6DEC928B7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56034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579C7A-9F18-444B-A129-D63E81B559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8E19A4-F483-104D-9305-3D2191786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B65AAE-6DFD-BF45-BAA6-34A84347C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49AF47-70CA-AC4E-ACC6-AF4D22923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FA263B-1864-2140-872E-E821908C7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6985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374CE0-C412-E740-858B-72A30BFD7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38FD7D-0DA4-434D-BE94-0D187D03E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787213-594F-0141-9AFC-EAD420F39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CD6A9-1B0C-1C4C-9841-87899762E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51FF31-2748-134B-A150-3293FB0F6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3558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540E1E-F3B3-0F46-9CD0-5C917864C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EE8C02-38D3-8A4C-A8EB-03A6F20AA4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45F541-FDAA-0F47-9AFC-A5CCF5B21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1AB6B1-149E-A24F-B840-80006A744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5284E7-FD53-8349-BA56-0A530A041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20971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465408-BE62-B544-804F-9C6D17B34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206E03-3DDF-1849-89A2-82A876FD2F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B29D0A-4D58-2343-8F78-952C35276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659053-5285-4840-A232-A05B6EC8D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9CC52C-7BEB-FF41-8075-1AADB53F1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D3C77C-434E-064B-8AE0-5C131BAFA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52137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A7ED29-CF54-864C-B0DF-F21986819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5F2154-A481-CA44-9119-1121FBC47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B16C69-2EC2-AF45-A4F4-0D8BBE343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A110548-8A79-8042-BA06-C03ECFE761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1A370A8-2C93-4F46-BC63-459A9E3EC9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207D5F3-4D35-DE43-8D98-ED47774F7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90E79A0-6415-1048-A09B-9ABE1D9E3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495969-F566-044C-8098-5DE48F326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67606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AC1887-AE82-9244-B6EA-C0291B9C5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E48E0A3-EA50-0345-9A0F-5C70DE60A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0065D92-E712-8C47-ADD9-A6AA02B78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05C8884-0379-234F-826E-7738B963C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31454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3F5002F-E974-934B-9C35-4A2A24F97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629AC21-24C2-B942-9F1C-ADE01AE9B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4AB182-AFC5-BD4E-9341-8ED9A1168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74908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CFE8FD-10F4-4A47-A025-198C2B885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DF5A5F-89AC-EE4F-A096-4CFD81F29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DC8F3C2-A319-D443-B707-157339E12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F0E497-D4B3-FC40-BD8D-E76BF83E7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34D69F-2A41-6249-BCD9-4D459661B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066DBF-84CC-4547-A5FB-6F0F07F43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5527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CABA91-D55B-914E-B872-7BB915CA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937FF7-7B8F-6C42-9E79-DCFCAB126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A3B2616-B7FC-8D41-B8B9-6EE71B01B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1710FA-DF32-3447-A7EF-71EBF3B19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2704E1-64BE-0D41-8B74-9DC524971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9E2C30-8841-7245-94DA-83DDCCD68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91720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4E5EEF-0040-DD43-AD54-C3277CF29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4FD2C6-01E7-4C4D-95DE-14AE6088E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095206-521E-A543-B1BD-E2EA1D2EBD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AD9A-8336-3D48-8A32-311BB5AECFF0}" type="datetimeFigureOut">
              <a:rPr kumimoji="1" lang="ko-Kore-KR" altLang="en-US" smtClean="0"/>
              <a:t>11/25/2021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4BCCEC-7F55-C84F-93A2-1B83860938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66EC83-A2FC-E845-9F07-826154222C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46EA7-0C81-1548-8F76-2A0F277637D4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00431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11E2D7B-9621-4487-B71E-6112800ED0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82" b="11718"/>
          <a:stretch/>
        </p:blipFill>
        <p:spPr>
          <a:xfrm>
            <a:off x="1" y="0"/>
            <a:ext cx="12191999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DB7E503-C360-9F49-B6C6-F321A9559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2200" y="4199466"/>
            <a:ext cx="3276600" cy="778933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ore-KR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AR </a:t>
            </a:r>
            <a:r>
              <a:rPr kumimoji="1" lang="ko-KR" altLang="en-US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사례 분석</a:t>
            </a:r>
            <a:br>
              <a:rPr kumimoji="1" lang="en-US" altLang="ko-KR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</a:br>
            <a:r>
              <a:rPr kumimoji="1" lang="en-US" altLang="ko-KR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201810993 </a:t>
            </a:r>
            <a:r>
              <a:rPr kumimoji="1" lang="ko-KR" altLang="en-US" sz="24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정경재</a:t>
            </a:r>
            <a:endParaRPr kumimoji="1" lang="ko-Kore-KR" altLang="en-US" sz="24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46653C-CB95-46D8-A155-C12F1542E73D}"/>
              </a:ext>
            </a:extLst>
          </p:cNvPr>
          <p:cNvSpPr txBox="1"/>
          <p:nvPr/>
        </p:nvSpPr>
        <p:spPr>
          <a:xfrm>
            <a:off x="0" y="6605237"/>
            <a:ext cx="13307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2021.</a:t>
            </a:r>
            <a:r>
              <a:rPr lang="ko-KR" altLang="en-US" sz="1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1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HCI </a:t>
            </a:r>
            <a:r>
              <a:rPr lang="ko-KR" altLang="en-US" sz="1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과제</a:t>
            </a:r>
            <a:r>
              <a:rPr lang="en-US" altLang="ko-KR" sz="1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3</a:t>
            </a:r>
            <a:r>
              <a:rPr lang="ko-KR" altLang="en-US" sz="1000" dirty="0">
                <a:solidFill>
                  <a:schemeClr val="bg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endParaRPr lang="en-US" altLang="ko-KR" sz="1000" dirty="0">
              <a:solidFill>
                <a:schemeClr val="bg1"/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pic>
        <p:nvPicPr>
          <p:cNvPr id="11" name="그림 10" descr="하늘, 실외, 예배공간, 라마사원이(가) 표시된 사진&#10;&#10;자동 생성된 설명">
            <a:extLst>
              <a:ext uri="{FF2B5EF4-FFF2-40B4-BE49-F238E27FC236}">
                <a16:creationId xmlns:a16="http://schemas.microsoft.com/office/drawing/2014/main" id="{DCBE2089-FA30-4698-80A7-A422910751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7800" l="10000" r="90000">
                        <a14:foregroundMark x1="16050" y1="92325" x2="18017" y2="92425"/>
                        <a14:foregroundMark x1="50867" y1="84175" x2="53917" y2="90675"/>
                        <a14:foregroundMark x1="17683" y1="96700" x2="60217" y2="94750"/>
                        <a14:foregroundMark x1="60217" y1="94750" x2="60217" y2="94750"/>
                        <a14:foregroundMark x1="12933" y1="95575" x2="21483" y2="98450"/>
                        <a14:foregroundMark x1="21483" y1="98450" x2="27500" y2="98300"/>
                        <a14:foregroundMark x1="27500" y1="98300" x2="41700" y2="99850"/>
                        <a14:foregroundMark x1="41700" y1="99850" x2="60800" y2="97800"/>
                        <a14:foregroundMark x1="60800" y1="97800" x2="62050" y2="96075"/>
                        <a14:foregroundMark x1="41150" y1="88250" x2="43400" y2="88650"/>
                        <a14:backgroundMark x1="13133" y1="59125" x2="16700" y2="49425"/>
                        <a14:backgroundMark x1="16700" y1="49425" x2="23683" y2="39575"/>
                        <a14:backgroundMark x1="23683" y1="39575" x2="36900" y2="37825"/>
                        <a14:backgroundMark x1="36900" y1="37825" x2="41083" y2="42875"/>
                        <a14:backgroundMark x1="41083" y1="42875" x2="41217" y2="43875"/>
                        <a14:backgroundMark x1="62867" y1="56275" x2="69783" y2="62700"/>
                        <a14:backgroundMark x1="38367" y1="88850" x2="38917" y2="88850"/>
                        <a14:backgroundMark x1="39183" y1="88650" x2="38233" y2="91800"/>
                        <a14:backgroundMark x1="39667" y1="88150" x2="40200" y2="91200"/>
                        <a14:backgroundMark x1="40417" y1="88750" x2="41367" y2="91000"/>
                        <a14:backgroundMark x1="27183" y1="58625" x2="28133" y2="58025"/>
                      </a14:backgroundRemoval>
                    </a14:imgEffect>
                  </a14:imgLayer>
                </a14:imgProps>
              </a:ext>
            </a:extLst>
          </a:blip>
          <a:srcRect t="47906" r="33365"/>
          <a:stretch/>
        </p:blipFill>
        <p:spPr>
          <a:xfrm>
            <a:off x="6307506" y="3901197"/>
            <a:ext cx="4263618" cy="222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086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5890A1-28A4-4DBF-BD24-7E3E2D5E4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A126B2-3BD8-43E0-94E0-9955CC273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388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</Words>
  <Application>Microsoft Office PowerPoint</Application>
  <PresentationFormat>와이드스크린</PresentationFormat>
  <Paragraphs>2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a옛날사진관3</vt:lpstr>
      <vt:lpstr>Arial</vt:lpstr>
      <vt:lpstr>Calibri</vt:lpstr>
      <vt:lpstr>Calibri Light</vt:lpstr>
      <vt:lpstr>Office 테마</vt:lpstr>
      <vt:lpstr>AR 사례 분석 201810993 정경재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 사례 분석</dc:title>
  <dc:creator>정경재</dc:creator>
  <cp:lastModifiedBy>정경재</cp:lastModifiedBy>
  <cp:revision>4</cp:revision>
  <dcterms:created xsi:type="dcterms:W3CDTF">2021-11-25T06:39:11Z</dcterms:created>
  <dcterms:modified xsi:type="dcterms:W3CDTF">2021-11-25T08:15:48Z</dcterms:modified>
</cp:coreProperties>
</file>

<file path=docProps/thumbnail.jpeg>
</file>